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Автор и дата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 и дата</a:t>
            </a:r>
          </a:p>
        </p:txBody>
      </p:sp>
      <p:sp>
        <p:nvSpPr>
          <p:cNvPr id="12" name="Заголовок презентации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13" name="Уровень текста 1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Номер слайда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Информационное сообщение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Уровень текста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Информационное сообщение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Важный факт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Информация о факте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Информация о факте</a:t>
            </a:r>
          </a:p>
        </p:txBody>
      </p:sp>
      <p:sp>
        <p:nvSpPr>
          <p:cNvPr id="107" name="Уровень текста 1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Авторство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Авторство</a:t>
            </a:r>
          </a:p>
        </p:txBody>
      </p:sp>
      <p:sp>
        <p:nvSpPr>
          <p:cNvPr id="116" name="Уровень текста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«Важная цитата»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Вид под углом снизу на футуристичный многоквартирный дом под облачным небом, чёрно-белое фото"/>
          <p:cNvSpPr/>
          <p:nvPr>
            <p:ph type="pic" idx="21"/>
          </p:nvPr>
        </p:nvSpPr>
        <p:spPr>
          <a:xfrm>
            <a:off x="-120802" y="1270000"/>
            <a:ext cx="16840201" cy="1122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Чёрно-белое фото современного офисного здания снаружи "/>
          <p:cNvSpPr/>
          <p:nvPr>
            <p:ph type="pic" sz="quarter" idx="22"/>
          </p:nvPr>
        </p:nvSpPr>
        <p:spPr>
          <a:xfrm>
            <a:off x="15443200" y="1270000"/>
            <a:ext cx="81026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Чёрно-белое фото решётчатых конструкций современной архитектуры на здании"/>
          <p:cNvSpPr/>
          <p:nvPr>
            <p:ph type="pic" sz="half" idx="23"/>
          </p:nvPr>
        </p:nvSpPr>
        <p:spPr>
          <a:xfrm>
            <a:off x="15811500" y="4876800"/>
            <a:ext cx="7366000" cy="982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Вид под углом снизу на современное здание, чёрно-белое фото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Чёрно-белое фото света и теней на здании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Заголовок презентации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23" name="Автор и дата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 и дата</a:t>
            </a:r>
          </a:p>
        </p:txBody>
      </p:sp>
      <p:sp>
        <p:nvSpPr>
          <p:cNvPr id="24" name="Уровень текста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презентации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 (вариант)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Заголовок слайда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Заголовок слайда</a:t>
            </a:r>
          </a:p>
        </p:txBody>
      </p:sp>
      <p:sp>
        <p:nvSpPr>
          <p:cNvPr id="33" name="Уровень текста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Чёрно-белое фото теней, отбрасываемых на бетонную конструкцию"/>
          <p:cNvSpPr/>
          <p:nvPr>
            <p:ph type="pic" idx="21"/>
          </p:nvPr>
        </p:nvSpPr>
        <p:spPr>
          <a:xfrm>
            <a:off x="9270652" y="1263650"/>
            <a:ext cx="16757661" cy="1118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Номер слайда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Заголовок слайда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43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44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Заголовок слайда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61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62" name="Уровень текста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Чёрно-белое фото здания со сложной архитектурой крупным планом"/>
          <p:cNvSpPr/>
          <p:nvPr>
            <p:ph type="pic" idx="22"/>
          </p:nvPr>
        </p:nvSpPr>
        <p:spPr>
          <a:xfrm>
            <a:off x="12192000" y="-1341967"/>
            <a:ext cx="10922000" cy="16399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Раздел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Заголовок раздела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Заголовок раздела</a:t>
            </a:r>
          </a:p>
        </p:txBody>
      </p:sp>
      <p:sp>
        <p:nvSpPr>
          <p:cNvPr id="72" name="Номер слайда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с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Заголовок слайда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80" name="Текст слайда"/>
          <p:cNvSpPr txBox="1"/>
          <p:nvPr>
            <p:ph type="body" idx="21" hasCustomPrompt="1"/>
          </p:nvPr>
        </p:nvSpPr>
        <p:spPr>
          <a:xfrm>
            <a:off x="1206500" y="3731177"/>
            <a:ext cx="21971000" cy="8888564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8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Заголовок повестки дня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повестки дня</a:t>
            </a:r>
          </a:p>
        </p:txBody>
      </p:sp>
      <p:sp>
        <p:nvSpPr>
          <p:cNvPr id="89" name="Подзаголовок повестки дня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повестки дня</a:t>
            </a:r>
          </a:p>
        </p:txBody>
      </p:sp>
      <p:sp>
        <p:nvSpPr>
          <p:cNvPr id="90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Темы повестки дня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слайда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Заголовок слайда</a:t>
            </a:r>
          </a:p>
        </p:txBody>
      </p:sp>
      <p:sp>
        <p:nvSpPr>
          <p:cNvPr id="3" name="Уровень текста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://openweathermap.com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Проект на тему Веб-разработки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 anchor="ctr"/>
          <a:lstStyle>
            <a:lvl1pPr algn="ctr">
              <a:defRPr spc="-222" sz="11100"/>
            </a:lvl1pPr>
          </a:lstStyle>
          <a:p>
            <a:pPr/>
            <a:r>
              <a:t>Проект на тему Веб-разработки</a:t>
            </a:r>
          </a:p>
        </p:txBody>
      </p:sp>
      <p:sp>
        <p:nvSpPr>
          <p:cNvPr id="152" name="Выполнил:…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r>
              <a:t>Выполнил:</a:t>
            </a:r>
          </a:p>
          <a:p>
            <a:pPr algn="r"/>
            <a:r>
              <a:t>Микерин Вадим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Цель проект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t>Цель проекта</a:t>
            </a:r>
          </a:p>
        </p:txBody>
      </p:sp>
      <p:sp>
        <p:nvSpPr>
          <p:cNvPr id="155" name="Изучить новые языки (JavaScript и CSS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Изучить новые языки (JavaScript и CSS)</a:t>
            </a:r>
          </a:p>
          <a:p>
            <a:pPr/>
            <a:r>
              <a:t>Получить опыт использования CSS и JavaScript</a:t>
            </a:r>
          </a:p>
          <a:p>
            <a:pPr/>
            <a:r>
              <a:t>Научиться связывать между собой 3 языка: HTML, JavaScript и CSS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Реализация проект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t>Реализация проекта</a:t>
            </a:r>
          </a:p>
        </p:txBody>
      </p:sp>
      <p:sp>
        <p:nvSpPr>
          <p:cNvPr id="158" name="В проекте было реализовано 2 небольших веб-приложения: Игра файтинг и программа Погода. Игра является основной программой, а Погода была добавлена позже в качестве небольшого бонуса. Оба приложения в основе используют язык JavaScript в качестве движка, H"/>
          <p:cNvSpPr txBox="1"/>
          <p:nvPr>
            <p:ph type="body" idx="21"/>
          </p:nvPr>
        </p:nvSpPr>
        <p:spPr>
          <a:xfrm>
            <a:off x="1206500" y="3255513"/>
            <a:ext cx="21971000" cy="8888564"/>
          </a:xfrm>
          <a:prstGeom prst="rect">
            <a:avLst/>
          </a:prstGeom>
        </p:spPr>
        <p:txBody>
          <a:bodyPr/>
          <a:lstStyle/>
          <a:p>
            <a:pPr/>
            <a:r>
              <a:t>В проекте было реализовано 2 небольших веб-приложения: Игра файтинг и программа Погода. Игра является основной программой, а Погода была добавлена позже в качестве небольшого бонуса. Оба приложения в основе используют язык JavaScript в качестве движка, HTML для разметки и CSS для оформления.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Игра файтинг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t>Игра файтинг</a:t>
            </a:r>
          </a:p>
        </p:txBody>
      </p:sp>
      <p:sp>
        <p:nvSpPr>
          <p:cNvPr id="161" name="Игра, взявшая идею с Shadow Figth, но с более простой механикой боя и отсутствием других меню, кроме меню обучения. Использует язык JavaScript в качестве движка, HTML для разметки и CSS для оформления.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Игра, взявшая идею с Shadow Figth, но с более простой механикой боя и отсутствием других меню, кроме меню обучения. Использует язык JavaScript в качестве движка, HTML для разметки и CSS для оформления.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Погодное приложение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t>Погодное приложение</a:t>
            </a:r>
          </a:p>
        </p:txBody>
      </p:sp>
      <p:sp>
        <p:nvSpPr>
          <p:cNvPr id="164" name="Приложения для отображения погоды в выбранном месте. Использует API сайта openweathermap.com для получения данных о погоде и отображает все это при помощи HTML. Обработка данных происходит при помощи JavaScript, а оформление сделано с помощью CSS.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Приложения для отображения погоды в выбранном месте. Использует API сайта </a:t>
            </a:r>
            <a:r>
              <a:rPr u="sng">
                <a:hlinkClick r:id="rId2" invalidUrl="" action="" tgtFrame="" tooltip="" history="1" highlightClick="0" endSnd="0"/>
              </a:rPr>
              <a:t>openweathermap.com</a:t>
            </a:r>
            <a:r>
              <a:t> для получения данных о погоде и отображает все это при помощи HTML. Обработка данных происходит при помощи JavaScript, а оформление сделано с помощью CSS.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Снимок экрана 2023-05-04 в 17.47.40.png" descr="Снимок экрана 2023-05-04 в 17.47.40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0548" t="0" r="10548" b="0"/>
          <a:stretch>
            <a:fillRect/>
          </a:stretch>
        </p:blipFill>
        <p:spPr>
          <a:xfrm>
            <a:off x="1212698" y="1270000"/>
            <a:ext cx="14173201" cy="11226800"/>
          </a:xfrm>
          <a:prstGeom prst="rect">
            <a:avLst/>
          </a:prstGeom>
        </p:spPr>
      </p:pic>
      <p:pic>
        <p:nvPicPr>
          <p:cNvPr id="167" name="Снимок экрана 2023-05-04 в 17.17.46.png" descr="Снимок экрана 2023-05-04 в 17.17.46.png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7453" t="0" r="7453" b="0"/>
          <a:stretch>
            <a:fillRect/>
          </a:stretch>
        </p:blipFill>
        <p:spPr>
          <a:xfrm>
            <a:off x="15811499" y="1270000"/>
            <a:ext cx="7366001" cy="5410200"/>
          </a:xfrm>
          <a:prstGeom prst="rect">
            <a:avLst/>
          </a:prstGeom>
        </p:spPr>
      </p:pic>
      <p:pic>
        <p:nvPicPr>
          <p:cNvPr id="168" name="Снимок экрана 2023-05-04 в 17.46.37.png" descr="Снимок экрана 2023-05-04 в 17.46.37.png"/>
          <p:cNvPicPr>
            <a:picLocks noChangeAspect="1"/>
          </p:cNvPicPr>
          <p:nvPr>
            <p:ph type="pic" idx="23"/>
          </p:nvPr>
        </p:nvPicPr>
        <p:blipFill>
          <a:blip r:embed="rId4">
            <a:extLst/>
          </a:blip>
          <a:srcRect l="7453" t="0" r="7453" b="0"/>
          <a:stretch>
            <a:fillRect/>
          </a:stretch>
        </p:blipFill>
        <p:spPr>
          <a:xfrm>
            <a:off x="15811499" y="7086600"/>
            <a:ext cx="7366001" cy="54102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Снимок экрана 2023-05-04 в 17.46.46.png" descr="Снимок экрана 2023-05-04 в 17.46.46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0548" t="0" r="10548" b="0"/>
          <a:stretch>
            <a:fillRect/>
          </a:stretch>
        </p:blipFill>
        <p:spPr>
          <a:xfrm>
            <a:off x="1212698" y="1270000"/>
            <a:ext cx="14173201" cy="11226800"/>
          </a:xfrm>
          <a:prstGeom prst="rect">
            <a:avLst/>
          </a:prstGeom>
        </p:spPr>
      </p:pic>
      <p:pic>
        <p:nvPicPr>
          <p:cNvPr id="171" name="Снимок экрана 2023-05-04 в 17.46.59.png" descr="Снимок экрана 2023-05-04 в 17.46.59.png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7453" t="0" r="7453" b="0"/>
          <a:stretch>
            <a:fillRect/>
          </a:stretch>
        </p:blipFill>
        <p:spPr>
          <a:xfrm>
            <a:off x="15811499" y="1270000"/>
            <a:ext cx="7366001" cy="5410200"/>
          </a:xfrm>
          <a:prstGeom prst="rect">
            <a:avLst/>
          </a:prstGeom>
        </p:spPr>
      </p:pic>
      <p:pic>
        <p:nvPicPr>
          <p:cNvPr id="172" name="Снимок экрана 2023-05-04 в 17.49.29.png" descr="Снимок экрана 2023-05-04 в 17.49.29.png"/>
          <p:cNvPicPr>
            <a:picLocks noChangeAspect="1"/>
          </p:cNvPicPr>
          <p:nvPr>
            <p:ph type="pic" idx="23"/>
          </p:nvPr>
        </p:nvPicPr>
        <p:blipFill>
          <a:blip r:embed="rId4">
            <a:extLst/>
          </a:blip>
          <a:srcRect l="7453" t="0" r="7453" b="0"/>
          <a:stretch>
            <a:fillRect/>
          </a:stretch>
        </p:blipFill>
        <p:spPr>
          <a:xfrm>
            <a:off x="15811499" y="7086600"/>
            <a:ext cx="7366001" cy="54102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Спасибо за внимание!!!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Спасибо за внимание!!!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BE00FF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